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5C9181A-C243-4C5A-B6FD-8517E4774AC8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58B3AFB-1A92-4185-AB9D-7EAC0EF0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sz="3600" dirty="0"/>
              <a:t>Развитие творческих технических способностей обучающихся как основы умений и навыков, необходимых каждому человеку для достижения жизненно-важных целей»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5105400"/>
            <a:ext cx="8215370" cy="1752600"/>
          </a:xfrm>
        </p:spPr>
        <p:txBody>
          <a:bodyPr/>
          <a:lstStyle/>
          <a:p>
            <a:pPr algn="r"/>
            <a:r>
              <a:rPr lang="ru-RU" dirty="0"/>
              <a:t>Выполнил: Саитов Ринат Рафаилович, </a:t>
            </a:r>
          </a:p>
          <a:p>
            <a:pPr algn="r"/>
            <a:r>
              <a:rPr lang="ru-RU" dirty="0"/>
              <a:t>ПДО  МБУДО «ГЦДТТ им. В.П. Чкалова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концепции модернизации российского образования указано, что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цель профессионального образования – подготовка квалифицированного работника, соответствующего уровня и профиля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конкурентно способного на рынке труда, компетентного, ответственного, свободно владеющего своей профессией и ориентированного в сложных областях деятельности, свободного к эффективной работе по специальности на уровне мировых стандартов, готового к постоянному профессиональному росту.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современных условия подготовка рабочего не может рассматриваться как однократный процесс. Необходимо, чтобы эта подготовка непрерывно дополнялась и совершенствовалась, в том числе и через обновление содержания технического творчества.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Давно замечено, что наиболее успешно совершенствуют квалификацию, осваивают профессию и приобщаются к рационализаторской деятельности те молодые рабочие, которые занимались техническим творчеством еще до прихода на производства, чьи творческие способности получили необходимое развитие в процессе обучения и овладения профессией.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8686800" cy="578073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отвечать современным требованиям будущий специалист помимо усвоения необходимого «ядра» профессиональных знаний,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должен уметь управлять, научиться системно мыслить, преодолевать инерцию мышления, выявлять и разрешать возникающие технические противоречия, генерировать нестандартные технические идеи, овладевать навыками многовариантного решения задач и их объективной оценки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Знание основ технического творчества, развитие системного технического мышления и опыт решения реальных творческих технических задач формируют у обучающихся уверенность в необходимости изучения всех дисциплин учебного плана. 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процессе обучения творчеству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формируется потребность в саморазвитии, смелость мысли, стремление к самоутверждению, что обеспечивает обучающимся в будущем возможность реализовать себя при работе в новых социально-экономических условиях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Творческие способности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Одной из важнейших целей учебно-педагогического процесса</a:t>
            </a:r>
          </a:p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считать создание благоприятных условий для развития</a:t>
            </a:r>
          </a:p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способностей личности. </a:t>
            </a:r>
          </a:p>
          <a:p>
            <a:pPr>
              <a:buNone/>
            </a:pP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это вид вышей нервной деятельности, биологически запрограммированный в человеке, но часто не проявляющийся ввиду отсутствия условий развития.</a:t>
            </a:r>
          </a:p>
          <a:p>
            <a:pPr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развития творческих способностей необходимо: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совершенствования содержания учебного процесса;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уровня его организации;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внедрения эффективных форм и методов обучения;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широкого применения в учебном процессе современных средств обучения, в частности учебных пособий.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Техническое творчество – это не только вид деятельности, направленный на ознакомление обучающихся с разнообразным миром техники, развитие их способностей, но и один из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эффективных способов воспитания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Творческие способности являются базовыми ресурсами цивилизации. И поэтому их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должно стать важнейшей задачей современного образовательного учреждения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Одной из стоящих перед нашим центром задач является создание благоприятных условий для творческого развития обучающихся, как важнейшего средства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формирования человека в обществе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Активная жизненная позиция может иметь основание, если человек мыслит творчески, если видит возможность для своего совершенствования.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Развитие творческих способностей (опыт работы в ГЦДТТ им. В.П. Чкалова)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различных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авиасоревнованиях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User 7\Documents\Зав отделом ИР\фото\саитов фото\20220417_15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714620"/>
            <a:ext cx="2500330" cy="1875247"/>
          </a:xfrm>
          <a:prstGeom prst="rect">
            <a:avLst/>
          </a:prstGeom>
          <a:noFill/>
        </p:spPr>
      </p:pic>
      <p:pic>
        <p:nvPicPr>
          <p:cNvPr id="1027" name="Picture 3" descr="C:\Users\User 7\Documents\Зав отделом ИР\фото\саитов фото\20230330_124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71744"/>
            <a:ext cx="3705170" cy="2084158"/>
          </a:xfrm>
          <a:prstGeom prst="rect">
            <a:avLst/>
          </a:prstGeom>
          <a:noFill/>
        </p:spPr>
      </p:pic>
      <p:pic>
        <p:nvPicPr>
          <p:cNvPr id="1028" name="Picture 4" descr="C:\Users\User 7\Documents\Зав отделом ИР\фото\саитов фото\IMG_20230520_1223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786190"/>
            <a:ext cx="3773925" cy="2830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моделей к конкурсам по моделированию</a:t>
            </a:r>
          </a:p>
        </p:txBody>
      </p:sp>
      <p:pic>
        <p:nvPicPr>
          <p:cNvPr id="2050" name="Picture 2" descr="C:\Users\User 7\Documents\Зав отделом ИР\фото\саитов фото\16789568720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2755900"/>
            <a:ext cx="3048000" cy="2286000"/>
          </a:xfrm>
          <a:prstGeom prst="rect">
            <a:avLst/>
          </a:prstGeom>
          <a:noFill/>
        </p:spPr>
      </p:pic>
      <p:pic>
        <p:nvPicPr>
          <p:cNvPr id="2051" name="Picture 3" descr="C:\Users\User 7\Documents\Зав отделом ИР\фото\саитов фото\1680770173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357430"/>
            <a:ext cx="2286000" cy="3048000"/>
          </a:xfrm>
          <a:prstGeom prst="rect">
            <a:avLst/>
          </a:prstGeom>
          <a:noFill/>
        </p:spPr>
      </p:pic>
      <p:pic>
        <p:nvPicPr>
          <p:cNvPr id="2052" name="Picture 4" descr="C:\Users\User 7\Documents\Зав отделом ИР\фото\саитов фото\16807701883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714752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Проведение внутренних отборочных соревнований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561BBF-EE78-3C52-46C1-43CE23285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95" y="2636912"/>
            <a:ext cx="4091947" cy="30689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18A3DD-2573-06E1-B2F6-61C3AE0D83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87" y="2807354"/>
            <a:ext cx="4356348" cy="24504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55EF08-2D9E-2306-C52F-3408C51D2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284" y="3300260"/>
            <a:ext cx="1821816" cy="324036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481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«Развитие творческих технических способностей обучающихся как основы умений и навыков, необходимых каждому человеку для достижения жизненно-важных целей»</vt:lpstr>
      <vt:lpstr>Презентация PowerPoint</vt:lpstr>
      <vt:lpstr>Презентация PowerPoint</vt:lpstr>
      <vt:lpstr>Презентация PowerPoint</vt:lpstr>
      <vt:lpstr>Творческие способности</vt:lpstr>
      <vt:lpstr>Презентация PowerPoint</vt:lpstr>
      <vt:lpstr>Развитие творческих способностей (опыт работы в ГЦДТТ им. В.П. Чкалова)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творческих технических способностей обучающихся как основы умений и навыков, необходимых каждому человеку для достижения жизненно-важных целей»</dc:title>
  <dc:creator>Пользователь Windows</dc:creator>
  <cp:lastModifiedBy>Анастасия Спичкина</cp:lastModifiedBy>
  <cp:revision>5</cp:revision>
  <dcterms:created xsi:type="dcterms:W3CDTF">2024-04-08T07:43:02Z</dcterms:created>
  <dcterms:modified xsi:type="dcterms:W3CDTF">2024-05-03T07:19:34Z</dcterms:modified>
</cp:coreProperties>
</file>